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669088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09" autoAdjust="0"/>
  </p:normalViewPr>
  <p:slideViewPr>
    <p:cSldViewPr snapToObjects="1"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DCB1B-92F9-4A9B-9D08-C8B13AE23C8A}" type="datetimeFigureOut">
              <a:rPr lang="fi-FI" smtClean="0"/>
              <a:pPr/>
              <a:t>13.6.2014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78ED3D-877F-4BFA-B469-50482AD7E032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kstikehys 19"/>
          <p:cNvSpPr txBox="1"/>
          <p:nvPr/>
        </p:nvSpPr>
        <p:spPr>
          <a:xfrm>
            <a:off x="2589260" y="394560"/>
            <a:ext cx="41830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b="1" dirty="0" smtClean="0"/>
              <a:t>Imurasiakäynnistysletkun kahvan asennus</a:t>
            </a:r>
            <a:endParaRPr lang="fi-FI" b="1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41" y="450850"/>
            <a:ext cx="1484752" cy="626085"/>
          </a:xfrm>
          <a:prstGeom prst="rect">
            <a:avLst/>
          </a:prstGeom>
        </p:spPr>
      </p:pic>
      <p:pic>
        <p:nvPicPr>
          <p:cNvPr id="2" name="Picture 2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2746534"/>
            <a:ext cx="1980155" cy="1485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 preferRelativeResize="0"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589" y="2663915"/>
            <a:ext cx="2040161" cy="153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4"/>
          <p:cNvPicPr preferRelativeResize="0"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3011" y="2663915"/>
            <a:ext cx="2040160" cy="1530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1580" y="4361643"/>
            <a:ext cx="23852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Poista </a:t>
            </a:r>
            <a:r>
              <a:rPr lang="fi-FI" sz="1400" dirty="0"/>
              <a:t>letkussa kiinni oleva </a:t>
            </a:r>
            <a:r>
              <a:rPr lang="fi-FI" sz="1400" dirty="0" smtClean="0"/>
              <a:t>liukurengas katkaisemalla imuletku. Katkaise mahd. kohtisuoraan letkuun nähden. </a:t>
            </a:r>
          </a:p>
          <a:p>
            <a:endParaRPr lang="fi-FI" sz="1400" dirty="0" smtClean="0"/>
          </a:p>
          <a:p>
            <a:r>
              <a:rPr lang="fi-FI" sz="1400" dirty="0" smtClean="0"/>
              <a:t>Laita Casco Superfix-liimaa n.</a:t>
            </a:r>
          </a:p>
          <a:p>
            <a:r>
              <a:rPr lang="fi-FI" sz="1400" dirty="0" smtClean="0"/>
              <a:t>1 cm:n palko uuden liukurenkaan ensimmäiseen kierteeseen.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446875" y="4321710"/>
            <a:ext cx="2385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Kierrä liukurengas vastapäivään pohjaan asti ja kiristä käsin tiukalle. Pyyhi mahdollinen pursottunut liima pois holkin ja/ tai letkun sisäpinnoilta.</a:t>
            </a:r>
            <a:endParaRPr lang="fi-FI" sz="1400" dirty="0"/>
          </a:p>
        </p:txBody>
      </p:sp>
      <p:sp>
        <p:nvSpPr>
          <p:cNvPr id="23" name="TextBox 22"/>
          <p:cNvSpPr txBox="1"/>
          <p:nvPr/>
        </p:nvSpPr>
        <p:spPr>
          <a:xfrm>
            <a:off x="6327195" y="4341901"/>
            <a:ext cx="2385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dirty="0" smtClean="0"/>
              <a:t>Työnnä kahva liukurenkaan päälle siten, että lukituskynnet lukitsevat kahvan paikoilleen. Anna liiman kuivua 1 vrk ennen käyttöä.</a:t>
            </a:r>
            <a:endParaRPr lang="fi-FI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817845" y="1448780"/>
            <a:ext cx="77381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mtClean="0"/>
              <a:t>Asennukseen </a:t>
            </a:r>
            <a:r>
              <a:rPr lang="fi-FI" dirty="0" smtClean="0"/>
              <a:t>tarvitaan Casco Superfix tai täysin sitä vastaavaa liimaa. Superfix liimaa on saatavissa rautakaupoista.</a:t>
            </a:r>
            <a:endParaRPr lang="fi-FI" dirty="0"/>
          </a:p>
          <a:p>
            <a:endParaRPr lang="fi-FI" dirty="0"/>
          </a:p>
        </p:txBody>
      </p:sp>
      <p:sp>
        <p:nvSpPr>
          <p:cNvPr id="24" name="Tekstikehys 7"/>
          <p:cNvSpPr txBox="1"/>
          <p:nvPr/>
        </p:nvSpPr>
        <p:spPr>
          <a:xfrm>
            <a:off x="8555990" y="50800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1</a:t>
            </a:r>
            <a:r>
              <a:rPr lang="fi-FI" dirty="0" smtClean="0"/>
              <a:t>/1</a:t>
            </a:r>
            <a:endParaRPr lang="fi-FI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90</Words>
  <Application>Microsoft Office PowerPoint</Application>
  <PresentationFormat>Näytössä katseltava diaesitys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Office-teema</vt:lpstr>
      <vt:lpstr>PowerPoint-esitys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Harri Solio</dc:creator>
  <cp:lastModifiedBy>Varasto2</cp:lastModifiedBy>
  <cp:revision>45</cp:revision>
  <cp:lastPrinted>2011-09-13T10:14:21Z</cp:lastPrinted>
  <dcterms:created xsi:type="dcterms:W3CDTF">2009-01-14T09:33:03Z</dcterms:created>
  <dcterms:modified xsi:type="dcterms:W3CDTF">2014-06-13T09:52:47Z</dcterms:modified>
</cp:coreProperties>
</file>